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3" r:id="rId6"/>
    <p:sldId id="262" r:id="rId7"/>
    <p:sldId id="261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85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2"/>
    <p:restoredTop sz="94686"/>
  </p:normalViewPr>
  <p:slideViewPr>
    <p:cSldViewPr snapToGrid="0" snapToObjects="1">
      <p:cViewPr>
        <p:scale>
          <a:sx n="81" d="100"/>
          <a:sy n="81" d="100"/>
        </p:scale>
        <p:origin x="2560" y="1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jpg>
</file>

<file path=ppt/media/image2.jpg>
</file>

<file path=ppt/media/image4.tiff>
</file>

<file path=ppt/media/image5.jpe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0E199-9A38-EE4A-8CFD-9868025525C8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A05DD0-FC5E-8D4B-98CE-9833E86860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96343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E129860-CE95-8343-AD66-2B7B199A7CFB}" type="datetimeFigureOut">
              <a:rPr lang="de-CH" smtClean="0"/>
              <a:t>03.11.17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1DA9A2F-4824-294F-9F9C-C4B033788C60}" type="slidenum">
              <a:rPr lang="de-CH" smtClean="0"/>
              <a:t>‹#›</a:t>
            </a:fld>
            <a:endParaRPr lang="de-CH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28169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Relationship Id="rId3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 smtClean="0"/>
              <a:t>comics</a:t>
            </a:r>
            <a:endParaRPr lang="de-C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063" y="1241823"/>
            <a:ext cx="3175000" cy="3175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169" y="1250787"/>
            <a:ext cx="3175000" cy="3175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4906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 smtClean="0"/>
              <a:t>comics</a:t>
            </a:r>
            <a:endParaRPr lang="de-C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063" y="1241823"/>
            <a:ext cx="3175000" cy="3175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169" y="1250787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Comic-Strip</a:t>
            </a:r>
            <a:endParaRPr lang="de-CH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sz="2800" dirty="0" smtClean="0"/>
              <a:t>Abfolge von Zeichnungen</a:t>
            </a:r>
          </a:p>
          <a:p>
            <a:r>
              <a:rPr lang="de-CH" sz="2800" dirty="0" smtClean="0"/>
              <a:t>Oft mit Sprechblasen</a:t>
            </a:r>
          </a:p>
          <a:p>
            <a:endParaRPr lang="de-CH" sz="2400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883" y="3073078"/>
            <a:ext cx="5688343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2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Comic-Strip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sz="2800" dirty="0"/>
              <a:t>Abfolge von Zeichnungen</a:t>
            </a:r>
          </a:p>
          <a:p>
            <a:r>
              <a:rPr lang="de-CH" sz="2800" dirty="0"/>
              <a:t>Oft mit Sprechblasen</a:t>
            </a:r>
          </a:p>
          <a:p>
            <a:endParaRPr lang="de-CH" sz="2800" dirty="0"/>
          </a:p>
        </p:txBody>
      </p:sp>
    </p:spTree>
    <p:extLst>
      <p:ext uri="{BB962C8B-B14F-4D97-AF65-F5344CB8AC3E}">
        <p14:creationId xmlns:p14="http://schemas.microsoft.com/office/powerpoint/2010/main" val="190090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Erste Comic-autoren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5185459"/>
            <a:ext cx="4800600" cy="11367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CH" sz="2600" dirty="0" smtClean="0"/>
              <a:t>Rodolphe </a:t>
            </a:r>
            <a:r>
              <a:rPr lang="de-CH" sz="2600" dirty="0" err="1" smtClean="0"/>
              <a:t>Töpffer</a:t>
            </a:r>
            <a:r>
              <a:rPr lang="de-CH" sz="2600" dirty="0"/>
              <a:t/>
            </a:r>
            <a:br>
              <a:rPr lang="de-CH" sz="2600" dirty="0"/>
            </a:br>
            <a:r>
              <a:rPr lang="de-CH" sz="2600" dirty="0" smtClean="0"/>
              <a:t>(Genf</a:t>
            </a:r>
            <a:r>
              <a:rPr lang="de-CH" sz="2600" dirty="0"/>
              <a:t>, </a:t>
            </a:r>
            <a:r>
              <a:rPr lang="de-CH" sz="2600" dirty="0" smtClean="0"/>
              <a:t>1799–1846)</a:t>
            </a:r>
            <a:endParaRPr lang="de-CH" sz="2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5185459"/>
            <a:ext cx="4800600" cy="11367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CH" sz="2600" dirty="0"/>
              <a:t>Wilhelm Busch</a:t>
            </a:r>
            <a:br>
              <a:rPr lang="de-CH" sz="2600" dirty="0"/>
            </a:br>
            <a:r>
              <a:rPr lang="de-CH" sz="2600" dirty="0" smtClean="0"/>
              <a:t>(München/Frankfurt</a:t>
            </a:r>
            <a:r>
              <a:rPr lang="de-CH" sz="2600" dirty="0"/>
              <a:t>, </a:t>
            </a:r>
            <a:r>
              <a:rPr lang="en-US" sz="2600" dirty="0" smtClean="0"/>
              <a:t>1832–1908)</a:t>
            </a:r>
            <a:endParaRPr lang="de-CH" sz="2600" dirty="0"/>
          </a:p>
          <a:p>
            <a:pPr marL="0" indent="0" algn="ctr">
              <a:buNone/>
            </a:pPr>
            <a:endParaRPr lang="de-CH" sz="26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80213" y="1495647"/>
            <a:ext cx="3231742" cy="35387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70000"/>
          </a:blip>
          <a:stretch>
            <a:fillRect/>
          </a:stretch>
        </p:blipFill>
        <p:spPr>
          <a:xfrm>
            <a:off x="7407001" y="1501958"/>
            <a:ext cx="3219843" cy="368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9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Erste Comic-autoren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5185459"/>
            <a:ext cx="4800600" cy="11367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CH" sz="2600" dirty="0" smtClean="0"/>
              <a:t>Rodolphe </a:t>
            </a:r>
            <a:r>
              <a:rPr lang="de-CH" sz="2600" dirty="0" err="1" smtClean="0"/>
              <a:t>Töpffer</a:t>
            </a:r>
            <a:r>
              <a:rPr lang="de-CH" sz="2600" dirty="0"/>
              <a:t/>
            </a:r>
            <a:br>
              <a:rPr lang="de-CH" sz="2600" dirty="0"/>
            </a:br>
            <a:r>
              <a:rPr lang="de-CH" sz="2600" dirty="0" smtClean="0"/>
              <a:t>(Genf</a:t>
            </a:r>
            <a:r>
              <a:rPr lang="de-CH" sz="2600" dirty="0"/>
              <a:t>, </a:t>
            </a:r>
            <a:r>
              <a:rPr lang="de-CH" sz="2600" dirty="0" smtClean="0"/>
              <a:t>1799–1846)</a:t>
            </a:r>
            <a:endParaRPr lang="de-CH" sz="2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5185459"/>
            <a:ext cx="4800600" cy="11367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CH" sz="2600" dirty="0"/>
              <a:t>Wilhelm Busch</a:t>
            </a:r>
            <a:br>
              <a:rPr lang="de-CH" sz="2600" dirty="0"/>
            </a:br>
            <a:r>
              <a:rPr lang="de-CH" sz="2600" dirty="0" smtClean="0"/>
              <a:t>(München/Frankfurt</a:t>
            </a:r>
            <a:r>
              <a:rPr lang="de-CH" sz="2600" dirty="0"/>
              <a:t>, </a:t>
            </a:r>
            <a:r>
              <a:rPr lang="en-US" sz="2600" dirty="0" smtClean="0"/>
              <a:t>1832–1908)</a:t>
            </a:r>
            <a:endParaRPr lang="de-CH" sz="2600" dirty="0"/>
          </a:p>
          <a:p>
            <a:pPr marL="0" indent="0" algn="ctr">
              <a:buNone/>
            </a:pPr>
            <a:endParaRPr lang="de-CH" sz="26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80213" y="1495647"/>
            <a:ext cx="3231742" cy="35387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70000"/>
          </a:blip>
          <a:stretch>
            <a:fillRect/>
          </a:stretch>
        </p:blipFill>
        <p:spPr>
          <a:xfrm>
            <a:off x="7407001" y="1501958"/>
            <a:ext cx="3219843" cy="368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59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tile tx="0" ty="0" sx="10000" sy="1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Asterix &amp;</a:t>
            </a:r>
            <a:br>
              <a:rPr lang="de-CH" smtClean="0"/>
            </a:br>
            <a:r>
              <a:rPr lang="de-CH" smtClean="0"/>
              <a:t>Obelix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2185205" cy="35935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CH" sz="4000" dirty="0" smtClean="0">
                <a:solidFill>
                  <a:schemeClr val="tx1"/>
                </a:solidFill>
              </a:rPr>
              <a:t>Asterix</a:t>
            </a:r>
          </a:p>
          <a:p>
            <a:r>
              <a:rPr lang="de-CH" sz="3600" dirty="0" smtClean="0">
                <a:solidFill>
                  <a:schemeClr val="tx1"/>
                </a:solidFill>
              </a:rPr>
              <a:t>Klein</a:t>
            </a:r>
          </a:p>
          <a:p>
            <a:r>
              <a:rPr lang="de-CH" sz="3600" dirty="0" smtClean="0">
                <a:solidFill>
                  <a:schemeClr val="tx1"/>
                </a:solidFill>
              </a:rPr>
              <a:t>Klug</a:t>
            </a:r>
          </a:p>
          <a:p>
            <a:endParaRPr lang="de-CH" sz="4000" dirty="0" smtClean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49822" y="532435"/>
            <a:ext cx="5749061" cy="5895662"/>
          </a:xfrm>
          <a:prstGeom prst="rect">
            <a:avLst/>
          </a:prstGeom>
          <a:noFill/>
          <a:effectLst>
            <a:outerShdw blurRad="50800" dist="762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822" y="532435"/>
            <a:ext cx="1727584" cy="191090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3878317" y="2286001"/>
            <a:ext cx="7551682" cy="35935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4000" dirty="0" smtClean="0">
                <a:solidFill>
                  <a:schemeClr val="tx1"/>
                </a:solidFill>
              </a:rPr>
              <a:t>Obelix</a:t>
            </a:r>
          </a:p>
          <a:p>
            <a:r>
              <a:rPr lang="de-CH" sz="3600" dirty="0" smtClean="0">
                <a:solidFill>
                  <a:schemeClr val="tx1"/>
                </a:solidFill>
              </a:rPr>
              <a:t>Gross</a:t>
            </a:r>
          </a:p>
          <a:p>
            <a:r>
              <a:rPr lang="de-CH" sz="3600" dirty="0" smtClean="0">
                <a:solidFill>
                  <a:schemeClr val="tx1"/>
                </a:solidFill>
              </a:rPr>
              <a:t>Stark</a:t>
            </a:r>
          </a:p>
          <a:p>
            <a:endParaRPr lang="de-CH" sz="40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21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85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3902208" y="-1024758"/>
            <a:ext cx="7882758" cy="7882758"/>
          </a:xfrm>
          <a:prstGeom prst="rect">
            <a:avLst/>
          </a:prstGeom>
          <a:noFill/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Batman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CH" sz="3600" dirty="0" smtClean="0">
                <a:solidFill>
                  <a:schemeClr val="tx1"/>
                </a:solidFill>
              </a:rPr>
              <a:t>März 1939</a:t>
            </a:r>
          </a:p>
          <a:p>
            <a:r>
              <a:rPr lang="de-CH" sz="3600" dirty="0" smtClean="0">
                <a:solidFill>
                  <a:schemeClr val="tx1"/>
                </a:solidFill>
              </a:rPr>
              <a:t>Personen</a:t>
            </a:r>
          </a:p>
          <a:p>
            <a:pPr lvl="1"/>
            <a:r>
              <a:rPr lang="de-CH" sz="3200" dirty="0" smtClean="0">
                <a:solidFill>
                  <a:schemeClr val="tx1"/>
                </a:solidFill>
              </a:rPr>
              <a:t>Bruce Wayne</a:t>
            </a:r>
          </a:p>
          <a:p>
            <a:pPr lvl="1"/>
            <a:r>
              <a:rPr lang="de-CH" sz="3200" dirty="0" smtClean="0">
                <a:solidFill>
                  <a:schemeClr val="tx1"/>
                </a:solidFill>
              </a:rPr>
              <a:t>Alfred </a:t>
            </a:r>
            <a:r>
              <a:rPr lang="de-CH" sz="3200" dirty="0" err="1" smtClean="0">
                <a:solidFill>
                  <a:schemeClr val="tx1"/>
                </a:solidFill>
              </a:rPr>
              <a:t>Pennyworth</a:t>
            </a:r>
            <a:endParaRPr lang="de-CH" sz="3200" dirty="0" smtClean="0">
              <a:solidFill>
                <a:schemeClr val="tx1"/>
              </a:solidFill>
            </a:endParaRPr>
          </a:p>
          <a:p>
            <a:r>
              <a:rPr lang="de-CH" sz="3600" dirty="0" err="1" smtClean="0">
                <a:solidFill>
                  <a:schemeClr val="tx1"/>
                </a:solidFill>
              </a:rPr>
              <a:t>Gotham</a:t>
            </a:r>
            <a:r>
              <a:rPr lang="de-CH" sz="3600" dirty="0" smtClean="0">
                <a:solidFill>
                  <a:schemeClr val="tx1"/>
                </a:solidFill>
              </a:rPr>
              <a:t> City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BC85FD"/>
              </a:clrFrom>
              <a:clrTo>
                <a:srgbClr val="BC85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170" y="3105807"/>
            <a:ext cx="5256564" cy="372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47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Quellen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CH" dirty="0" smtClean="0"/>
              <a:t>Mickey Mouse </a:t>
            </a:r>
            <a:r>
              <a:rPr lang="de-CH" dirty="0" err="1" smtClean="0"/>
              <a:t>by</a:t>
            </a:r>
            <a:r>
              <a:rPr lang="de-CH" dirty="0"/>
              <a:t> </a:t>
            </a:r>
            <a:r>
              <a:rPr lang="de-CH" dirty="0" smtClean="0"/>
              <a:t>Disney via Wikipedia</a:t>
            </a:r>
          </a:p>
          <a:p>
            <a:r>
              <a:rPr lang="de-CH" dirty="0" smtClean="0"/>
              <a:t>Comic-Strip-Hintergrund </a:t>
            </a:r>
            <a:r>
              <a:rPr lang="de-CH" dirty="0" err="1" smtClean="0"/>
              <a:t>by</a:t>
            </a:r>
            <a:r>
              <a:rPr lang="de-CH" dirty="0" smtClean="0"/>
              <a:t> Gonzalo </a:t>
            </a:r>
            <a:r>
              <a:rPr lang="de-CH" dirty="0"/>
              <a:t>Díaz </a:t>
            </a:r>
            <a:r>
              <a:rPr lang="de-CH" dirty="0" err="1" smtClean="0"/>
              <a:t>Fornaro</a:t>
            </a:r>
            <a:r>
              <a:rPr lang="de-CH" dirty="0" smtClean="0"/>
              <a:t> [</a:t>
            </a:r>
            <a:r>
              <a:rPr lang="mr-IN" dirty="0"/>
              <a:t>CC BY-ND </a:t>
            </a:r>
            <a:r>
              <a:rPr lang="mr-IN" dirty="0" smtClean="0"/>
              <a:t>2.0</a:t>
            </a:r>
            <a:r>
              <a:rPr lang="de-CH" dirty="0" smtClean="0"/>
              <a:t>] via Flickr</a:t>
            </a:r>
          </a:p>
          <a:p>
            <a:r>
              <a:rPr lang="de-CH" dirty="0" err="1"/>
              <a:t>Rodolfe</a:t>
            </a:r>
            <a:r>
              <a:rPr lang="de-CH" dirty="0"/>
              <a:t> </a:t>
            </a:r>
            <a:r>
              <a:rPr lang="de-CH" dirty="0" err="1" smtClean="0"/>
              <a:t>Toepffer</a:t>
            </a:r>
            <a:r>
              <a:rPr lang="de-CH" dirty="0"/>
              <a:t> </a:t>
            </a:r>
            <a:r>
              <a:rPr lang="de-CH" dirty="0" err="1" smtClean="0"/>
              <a:t>by</a:t>
            </a:r>
            <a:r>
              <a:rPr lang="de-CH" dirty="0" smtClean="0"/>
              <a:t> </a:t>
            </a:r>
            <a:r>
              <a:rPr lang="de-CH" dirty="0" err="1"/>
              <a:t>Rodolfe</a:t>
            </a:r>
            <a:r>
              <a:rPr lang="de-CH" dirty="0"/>
              <a:t> </a:t>
            </a:r>
            <a:r>
              <a:rPr lang="de-CH" dirty="0" err="1" smtClean="0"/>
              <a:t>Toepffer</a:t>
            </a:r>
            <a:r>
              <a:rPr lang="de-CH" dirty="0"/>
              <a:t> </a:t>
            </a:r>
            <a:r>
              <a:rPr lang="de-CH" dirty="0" smtClean="0"/>
              <a:t>[PD] via Wikipedia</a:t>
            </a:r>
          </a:p>
          <a:p>
            <a:r>
              <a:rPr lang="de-CH" dirty="0"/>
              <a:t>Wilhelm </a:t>
            </a:r>
            <a:r>
              <a:rPr lang="de-CH" dirty="0" smtClean="0"/>
              <a:t>Busch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Wilhelm Busch</a:t>
            </a:r>
            <a:r>
              <a:rPr lang="de-CH" dirty="0" smtClean="0"/>
              <a:t> [</a:t>
            </a:r>
            <a:r>
              <a:rPr lang="de-CH" dirty="0"/>
              <a:t>PD] via Wikipedia</a:t>
            </a:r>
          </a:p>
          <a:p>
            <a:r>
              <a:rPr lang="de-CH" dirty="0" smtClean="0"/>
              <a:t>Umrisse Frankreich </a:t>
            </a:r>
            <a:r>
              <a:rPr lang="de-CH" dirty="0" err="1" smtClean="0"/>
              <a:t>by</a:t>
            </a:r>
            <a:r>
              <a:rPr lang="de-CH" dirty="0"/>
              <a:t> </a:t>
            </a:r>
            <a:r>
              <a:rPr lang="de-CH" dirty="0" err="1"/>
              <a:t>Lokal_Profil</a:t>
            </a:r>
            <a:r>
              <a:rPr lang="de-CH" dirty="0"/>
              <a:t> </a:t>
            </a:r>
            <a:r>
              <a:rPr lang="de-CH" dirty="0" smtClean="0"/>
              <a:t>[PD] via Wikipedia</a:t>
            </a:r>
          </a:p>
          <a:p>
            <a:r>
              <a:rPr lang="de-CH" dirty="0" smtClean="0"/>
              <a:t>Asterix und Obelix </a:t>
            </a:r>
            <a:r>
              <a:rPr lang="de-CH" dirty="0" err="1" smtClean="0"/>
              <a:t>by</a:t>
            </a:r>
            <a:r>
              <a:rPr lang="de-CH" dirty="0"/>
              <a:t> Marcos </a:t>
            </a:r>
            <a:r>
              <a:rPr lang="de-CH" dirty="0" err="1" smtClean="0"/>
              <a:t>Piccin</a:t>
            </a:r>
            <a:r>
              <a:rPr lang="de-CH" dirty="0" smtClean="0"/>
              <a:t> [</a:t>
            </a:r>
            <a:r>
              <a:rPr lang="mr-IN" dirty="0"/>
              <a:t>CC BY-NC-ND </a:t>
            </a:r>
            <a:r>
              <a:rPr lang="mr-IN" dirty="0" smtClean="0"/>
              <a:t>2.0</a:t>
            </a:r>
            <a:r>
              <a:rPr lang="de-CH" dirty="0" smtClean="0"/>
              <a:t>] via Flickr</a:t>
            </a:r>
          </a:p>
          <a:p>
            <a:r>
              <a:rPr lang="de-CH" dirty="0" smtClean="0"/>
              <a:t>Bam </a:t>
            </a:r>
            <a:r>
              <a:rPr lang="de-CH" dirty="0" err="1" smtClean="0"/>
              <a:t>by</a:t>
            </a:r>
            <a:r>
              <a:rPr lang="de-CH" dirty="0"/>
              <a:t> </a:t>
            </a:r>
            <a:r>
              <a:rPr lang="de-CH" dirty="0" err="1" smtClean="0"/>
              <a:t>MITLRproductions</a:t>
            </a:r>
            <a:r>
              <a:rPr lang="de-CH" dirty="0" smtClean="0"/>
              <a:t> [</a:t>
            </a:r>
            <a:r>
              <a:rPr lang="tr-TR" dirty="0"/>
              <a:t>CC BY </a:t>
            </a:r>
            <a:r>
              <a:rPr lang="tr-TR" dirty="0" smtClean="0"/>
              <a:t>2.0] </a:t>
            </a:r>
            <a:r>
              <a:rPr lang="tr-TR" dirty="0" err="1" smtClean="0"/>
              <a:t>via</a:t>
            </a:r>
            <a:r>
              <a:rPr lang="tr-TR" dirty="0" smtClean="0"/>
              <a:t> </a:t>
            </a:r>
            <a:r>
              <a:rPr lang="tr-TR" dirty="0" err="1" smtClean="0"/>
              <a:t>Flickr</a:t>
            </a:r>
            <a:endParaRPr lang="tr-TR" dirty="0" smtClean="0"/>
          </a:p>
          <a:p>
            <a:r>
              <a:rPr lang="tr-TR" dirty="0" err="1" smtClean="0"/>
              <a:t>Wellenmuster</a:t>
            </a:r>
            <a:r>
              <a:rPr lang="tr-TR" dirty="0" smtClean="0"/>
              <a:t> </a:t>
            </a:r>
            <a:r>
              <a:rPr lang="tr-TR" dirty="0" err="1" smtClean="0"/>
              <a:t>by</a:t>
            </a:r>
            <a:r>
              <a:rPr lang="tr-TR" dirty="0"/>
              <a:t> </a:t>
            </a:r>
            <a:r>
              <a:rPr lang="tr-TR" dirty="0" err="1" smtClean="0"/>
              <a:t>OpenClipart-Vectors</a:t>
            </a:r>
            <a:r>
              <a:rPr lang="tr-TR" dirty="0" smtClean="0"/>
              <a:t> [CC0] </a:t>
            </a:r>
            <a:r>
              <a:rPr lang="tr-TR" dirty="0" err="1" smtClean="0"/>
              <a:t>via</a:t>
            </a:r>
            <a:r>
              <a:rPr lang="tr-TR" dirty="0" smtClean="0"/>
              <a:t> </a:t>
            </a:r>
            <a:r>
              <a:rPr lang="tr-TR" dirty="0" err="1" smtClean="0"/>
              <a:t>Pixabay</a:t>
            </a:r>
            <a:endParaRPr lang="tr-TR" dirty="0" smtClean="0"/>
          </a:p>
          <a:p>
            <a:r>
              <a:rPr lang="tr-TR" dirty="0" smtClean="0"/>
              <a:t>Batman </a:t>
            </a:r>
            <a:r>
              <a:rPr lang="tr-TR" dirty="0" err="1" smtClean="0"/>
              <a:t>by</a:t>
            </a:r>
            <a:r>
              <a:rPr lang="tr-TR" dirty="0"/>
              <a:t> mohamed1982eg </a:t>
            </a:r>
            <a:r>
              <a:rPr lang="tr-TR" dirty="0" smtClean="0"/>
              <a:t>[CC0] </a:t>
            </a:r>
            <a:r>
              <a:rPr lang="tr-TR" dirty="0" err="1" smtClean="0"/>
              <a:t>via</a:t>
            </a:r>
            <a:r>
              <a:rPr lang="tr-TR" dirty="0" smtClean="0"/>
              <a:t> </a:t>
            </a:r>
            <a:r>
              <a:rPr lang="tr-TR" dirty="0" err="1" smtClean="0"/>
              <a:t>Pixabay</a:t>
            </a:r>
            <a:r>
              <a:rPr lang="de-CH" dirty="0"/>
              <a:t/>
            </a:r>
            <a:br>
              <a:rPr lang="de-CH" dirty="0"/>
            </a:br>
            <a:r>
              <a:rPr lang="de-CH" dirty="0"/>
              <a:t/>
            </a:r>
            <a:br>
              <a:rPr lang="de-CH" dirty="0"/>
            </a:br>
            <a:r>
              <a:rPr lang="de-CH" dirty="0"/>
              <a:t> </a:t>
            </a:r>
            <a:br>
              <a:rPr lang="de-CH" dirty="0"/>
            </a:b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7702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149</TotalTime>
  <Words>133</Words>
  <Application>Microsoft Macintosh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Gill Sans MT</vt:lpstr>
      <vt:lpstr>Impact</vt:lpstr>
      <vt:lpstr>Arial</vt:lpstr>
      <vt:lpstr>Badge</vt:lpstr>
      <vt:lpstr>comics</vt:lpstr>
      <vt:lpstr>comics</vt:lpstr>
      <vt:lpstr>Comic-Strip</vt:lpstr>
      <vt:lpstr>Comic-Strip</vt:lpstr>
      <vt:lpstr>Erste Comic-autoren</vt:lpstr>
      <vt:lpstr>Erste Comic-autoren</vt:lpstr>
      <vt:lpstr>Asterix &amp; Obelix</vt:lpstr>
      <vt:lpstr>Batman</vt:lpstr>
      <vt:lpstr>Quellen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comics</dc:title>
  <dc:creator>Sebastian Forster</dc:creator>
  <cp:lastModifiedBy>Sebastian Forster</cp:lastModifiedBy>
  <cp:revision>35</cp:revision>
  <cp:lastPrinted>2017-11-03T13:27:14Z</cp:lastPrinted>
  <dcterms:created xsi:type="dcterms:W3CDTF">2017-11-03T10:49:54Z</dcterms:created>
  <dcterms:modified xsi:type="dcterms:W3CDTF">2017-11-03T13:40:36Z</dcterms:modified>
</cp:coreProperties>
</file>

<file path=docProps/thumbnail.jpeg>
</file>